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7"/>
    <p:restoredTop sz="94626"/>
  </p:normalViewPr>
  <p:slideViewPr>
    <p:cSldViewPr snapToGrid="0" showGuides="1">
      <p:cViewPr varScale="1">
        <p:scale>
          <a:sx n="105" d="100"/>
          <a:sy n="105" d="100"/>
        </p:scale>
        <p:origin x="632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C9718-EACD-28FD-44F1-3EA2AA54F6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3B91C04-C6BC-0A53-CBB0-AB14D4E884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B1733B-62BE-18B9-3C6B-0641ADBCE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E9739-BC67-3542-993C-27957A0DD35D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FF2F07-471D-C9C0-F525-4E357B106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7DD24-060C-4F27-E0B2-68000144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D051-FCF0-7249-9C1E-528E0F42CC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2104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D9FC84-82C0-3874-9F6B-C1AE62A08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B18CCC-984E-24AB-4E7D-999EA10A21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B3F48B-BA35-5099-1C56-AEA10A3D10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E9739-BC67-3542-993C-27957A0DD35D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BF454-0691-933E-8D1B-EC0B4F97F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94BDF2-14EF-4724-3D8B-22EA2268D9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D051-FCF0-7249-9C1E-528E0F42CC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852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23FD70-80CA-1B46-E467-5D47025B1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189FDF-2017-6E10-866B-714667671D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267291-3B18-A83B-0B53-A8EB1A94B7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E9739-BC67-3542-993C-27957A0DD35D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CFA97-BE51-8B98-0731-7AD02B3543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211962-6AE0-05CB-4C43-9C9247FF3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D051-FCF0-7249-9C1E-528E0F42CC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37104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1E1384-A8E4-C1AD-3928-7BC0539793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F4C94A-ECDF-CC2B-3BA1-6DA144676AE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CDAA62-1B2D-A3C6-ABA5-01DD901270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2A16B6-4D39-F824-A38E-39E86B7EE6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E9739-BC67-3542-993C-27957A0DD35D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D5F016-CDC1-5478-3019-4B81198FA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69F2DE-7B29-5FB3-FA57-8A34979123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D051-FCF0-7249-9C1E-528E0F42CC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75630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DFD55D-9B1E-7AC6-8D30-D340EE587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8D5155-315D-00FF-1E55-92F3F01AE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BEB8C5-FD4A-4BF5-E8DA-C196D5DF55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482C32B-83F0-E931-EBBE-ABEF55A3E64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3CC298-4AA4-C74B-C8C7-DD1587FAD7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941F6D-C431-5D7F-3776-65F5BDE56F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E9739-BC67-3542-993C-27957A0DD35D}" type="datetimeFigureOut">
              <a:rPr lang="en-US" smtClean="0"/>
              <a:t>9/22/26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E88F435-45BE-E359-024C-38F5EC4DA0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0292144-E906-E038-1072-0A9F14197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D051-FCF0-7249-9C1E-528E0F42CC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407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B17E9-D44C-7604-205A-A3D3CA0D6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35A8DD8-CE93-EF89-F25B-17DA3F21C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E9739-BC67-3542-993C-27957A0DD35D}" type="datetimeFigureOut">
              <a:rPr lang="en-US" smtClean="0"/>
              <a:t>9/22/26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CE7BF47-4B82-B5C9-E774-80DA20D445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ED2FE4-D2CD-5177-7B22-A2DBC9554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D051-FCF0-7249-9C1E-528E0F42CC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875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DA97ED-379C-5BEF-FFEF-132A87EAA3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E9739-BC67-3542-993C-27957A0DD35D}" type="datetimeFigureOut">
              <a:rPr lang="en-US" smtClean="0"/>
              <a:t>9/22/26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27DE11B-75EF-4C84-C809-8A71E36800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0B2C42-C281-C102-0492-9A1AFE00F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D051-FCF0-7249-9C1E-528E0F42CC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2966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18564-D903-7E47-77FD-E365DDACB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5F3D41-6867-4359-9572-12B83A4CD0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67C17-7031-0412-EEDC-44298813A8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196C030-7749-7C28-4772-4B5264976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E9739-BC67-3542-993C-27957A0DD35D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ACD275-F000-B3DC-965F-84EDDB696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5A1E0D-53BC-C3A4-01EB-D85B80E1B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D051-FCF0-7249-9C1E-528E0F42CC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7276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B8B9C7-CF8A-F47A-4E92-284E6999C0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82CFA61-EDCC-166B-9314-61CD4DE16F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83535-A426-7A38-7A95-4C87A45FCD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2404F1-5230-1501-EC17-A5FE1E30B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E9739-BC67-3542-993C-27957A0DD35D}" type="datetimeFigureOut">
              <a:rPr lang="en-US" smtClean="0"/>
              <a:t>9/22/26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221A39-822F-A5A3-97D8-56CC10078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790EAA-F7EE-A6CE-54F9-4DB6EF2C3D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D051-FCF0-7249-9C1E-528E0F42CC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060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DAA779-2B6A-0D5D-1A8B-5514659EF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5DDF59-0470-2059-8976-D155C6026D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34802-3875-EB62-A64D-0274A6A34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E9739-BC67-3542-993C-27957A0DD35D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44909-4C66-46D3-A741-8692AF1087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13A3D3-0669-82BF-0B27-667E56616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D051-FCF0-7249-9C1E-528E0F42CC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016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C14E9B-2C3D-112B-17F5-D8FEA125E7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CC7C96D-3C3F-C4AE-F408-4513DFA47E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4549F2-B838-8E19-3541-8EC3249A1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1E9739-BC67-3542-993C-27957A0DD35D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0D829-3BF4-413D-C0C0-1FE3A835F4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3DB7A-2098-C7A9-1602-F2E5EF5219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BD051-FCF0-7249-9C1E-528E0F42CC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1909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6C4CC93-57F3-4944-78B1-3E34A7759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658204-2ACA-5AA7-F227-F0B2304D6C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7889B8-8336-263F-2779-375A797AA0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11E9739-BC67-3542-993C-27957A0DD35D}" type="datetimeFigureOut">
              <a:rPr lang="en-US" smtClean="0"/>
              <a:t>9/22/26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698A8-26AE-2925-6078-F3FAE82DEC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578D6-AFF8-BDBB-D67B-53DBFD6F8B7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4BD051-FCF0-7249-9C1E-528E0F42CC28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686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405E8EA-BC97-B822-8F1E-90109829E2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E36533A-4B71-C42D-592D-5612CC96DD8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Título</a:t>
            </a:r>
            <a:r>
              <a:rPr lang="en-US" dirty="0">
                <a:solidFill>
                  <a:schemeClr val="bg1"/>
                </a:solidFill>
              </a:rPr>
              <a:t> de la </a:t>
            </a:r>
            <a:r>
              <a:rPr lang="en-US" dirty="0" err="1">
                <a:solidFill>
                  <a:schemeClr val="bg1"/>
                </a:solidFill>
              </a:rPr>
              <a:t>ponencia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97FD02-DC8A-9C52-2FE0-26CF9D1B06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Nombre del ponente</a:t>
            </a:r>
          </a:p>
        </p:txBody>
      </p:sp>
    </p:spTree>
    <p:extLst>
      <p:ext uri="{BB962C8B-B14F-4D97-AF65-F5344CB8AC3E}">
        <p14:creationId xmlns:p14="http://schemas.microsoft.com/office/powerpoint/2010/main" val="762395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>
            <a:extLst>
              <a:ext uri="{FF2B5EF4-FFF2-40B4-BE49-F238E27FC236}">
                <a16:creationId xmlns:a16="http://schemas.microsoft.com/office/drawing/2014/main" id="{46B32D7D-FB38-3D01-3793-088D96AAB0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8969" y="0"/>
            <a:ext cx="12210969" cy="6868670"/>
          </a:xfrm>
          <a:prstGeom prst="rect">
            <a:avLst/>
          </a:prstGeom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4F7A32C-A366-38DC-0C12-66B921A82A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8969" y="-10670"/>
            <a:ext cx="12210969" cy="686867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7E8F09-42CA-E9D8-FA82-A46CDC894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056" y="332320"/>
            <a:ext cx="3329066" cy="1325563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Subtítulo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4CCFC9A-D000-DCAF-4385-A66E4A0E328C}"/>
              </a:ext>
            </a:extLst>
          </p:cNvPr>
          <p:cNvSpPr txBox="1"/>
          <p:nvPr/>
        </p:nvSpPr>
        <p:spPr>
          <a:xfrm>
            <a:off x="781878" y="2358887"/>
            <a:ext cx="106282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Contenido</a:t>
            </a:r>
            <a:r>
              <a:rPr lang="en-US" dirty="0"/>
              <a:t>:</a:t>
            </a:r>
          </a:p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4319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4AEDC7-0721-83E6-183C-6237D47CE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B68351FB-2A46-9EF3-D6CC-3C5A6838FB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27785" y="-15629"/>
            <a:ext cx="12219785" cy="687362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834EC45-7521-7042-9F90-30C3713E99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5056" y="332320"/>
            <a:ext cx="3329066" cy="1325563"/>
          </a:xfrm>
        </p:spPr>
        <p:txBody>
          <a:bodyPr/>
          <a:lstStyle/>
          <a:p>
            <a:r>
              <a:rPr lang="en-US" dirty="0" err="1">
                <a:solidFill>
                  <a:schemeClr val="bg1"/>
                </a:solidFill>
              </a:rPr>
              <a:t>Subtítulo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D940CF5-B544-FBFD-63D4-8AA3602CF051}"/>
              </a:ext>
            </a:extLst>
          </p:cNvPr>
          <p:cNvSpPr txBox="1"/>
          <p:nvPr/>
        </p:nvSpPr>
        <p:spPr>
          <a:xfrm>
            <a:off x="781878" y="2358887"/>
            <a:ext cx="1062824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Contenido</a:t>
            </a:r>
            <a:r>
              <a:rPr lang="en-US" dirty="0"/>
              <a:t>:</a:t>
            </a:r>
          </a:p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</a:p>
          <a:p>
            <a:r>
              <a:rPr lang="en-US" dirty="0"/>
              <a:t>-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56288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AA048FEC-B366-4D0A-86E0-EE215C54581F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6CECC17-927F-34A1-8634-351F9DC43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18C585-B98C-5E80-75F9-00533147E2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1825625"/>
            <a:ext cx="10515600" cy="3806549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9B695D04-C232-2CD3-39FB-A9F20E6959EC}"/>
              </a:ext>
            </a:extLst>
          </p:cNvPr>
          <p:cNvSpPr txBox="1">
            <a:spLocks/>
          </p:cNvSpPr>
          <p:nvPr/>
        </p:nvSpPr>
        <p:spPr>
          <a:xfrm>
            <a:off x="775741" y="1825625"/>
            <a:ext cx="518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53634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AE6490-606C-3D58-6CBC-660DF89F9C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677649" y="1720694"/>
            <a:ext cx="4245964" cy="435133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2F46F26-5203-CF84-BDAB-B31BDBE219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68389" y="1720694"/>
            <a:ext cx="4245964" cy="4351338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6520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77E76-1005-388B-5A41-6C1AD259DA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3EC415A-A003-F27B-A037-3A0FFCB4C2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4BFC646-1497-70C5-F417-FD3C3ADBE5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¡Gracias </a:t>
            </a:r>
            <a:r>
              <a:rPr lang="en-US" dirty="0" err="1">
                <a:solidFill>
                  <a:schemeClr val="bg1"/>
                </a:solidFill>
              </a:rPr>
              <a:t>por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su</a:t>
            </a:r>
            <a:r>
              <a:rPr lang="en-US" dirty="0">
                <a:solidFill>
                  <a:schemeClr val="bg1"/>
                </a:solidFill>
              </a:rPr>
              <a:t> </a:t>
            </a:r>
            <a:r>
              <a:rPr lang="en-US" dirty="0" err="1">
                <a:solidFill>
                  <a:schemeClr val="bg1"/>
                </a:solidFill>
              </a:rPr>
              <a:t>atención</a:t>
            </a:r>
            <a:r>
              <a:rPr lang="en-US" dirty="0">
                <a:solidFill>
                  <a:schemeClr val="bg1"/>
                </a:solidFill>
              </a:rPr>
              <a:t>!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091F7C2-0DCF-4379-A0FB-240D87F2BF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Datos de </a:t>
            </a:r>
            <a:r>
              <a:rPr lang="en-US" dirty="0" err="1">
                <a:solidFill>
                  <a:schemeClr val="bg1"/>
                </a:solidFill>
              </a:rPr>
              <a:t>contacto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524001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30</Words>
  <Application>Microsoft Macintosh PowerPoint</Application>
  <PresentationFormat>Panorámica</PresentationFormat>
  <Paragraphs>16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Título de la ponencia</vt:lpstr>
      <vt:lpstr>Subtítulo</vt:lpstr>
      <vt:lpstr>Subtítulo</vt:lpstr>
      <vt:lpstr>Presentación de PowerPoint</vt:lpstr>
      <vt:lpstr>Presentación de PowerPoint</vt:lpstr>
      <vt:lpstr>¡Gracias por su atención!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Gerardo Garcia</dc:creator>
  <cp:lastModifiedBy>Wendolyne Nava Gonzalez</cp:lastModifiedBy>
  <cp:revision>1</cp:revision>
  <dcterms:created xsi:type="dcterms:W3CDTF">2026-04-14T16:38:30Z</dcterms:created>
  <dcterms:modified xsi:type="dcterms:W3CDTF">2026-09-22T18:59:00Z</dcterms:modified>
</cp:coreProperties>
</file>